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Proxima Nova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roximaNova-bold.fntdata"/><Relationship Id="rId14" Type="http://schemas.openxmlformats.org/officeDocument/2006/relationships/font" Target="fonts/ProximaNova-regular.fntdata"/><Relationship Id="rId17" Type="http://schemas.openxmlformats.org/officeDocument/2006/relationships/font" Target="fonts/ProximaNova-boldItalic.fntdata"/><Relationship Id="rId16" Type="http://schemas.openxmlformats.org/officeDocument/2006/relationships/font" Target="fonts/ProximaNov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6e7c6e57c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6e7c6e57c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6e7c6e57c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76e7c6e57c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6e7c6e57c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6e7c6e57c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47e7916b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47e7916b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47e7916b8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47e7916b8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47e7916b8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47e7916b8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47e7916b8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47e7916b8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Q1si30RV11c" TargetMode="External"/><Relationship Id="rId4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si.com/soccer/2020/04/28/europe-leagues-uefa-plan-return-dates-coronavirus-matches" TargetMode="External"/><Relationship Id="rId4" Type="http://schemas.openxmlformats.org/officeDocument/2006/relationships/hyperlink" Target="https://www.youtube.com/watch?v=Q1si30RV11c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Next in Soccer?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0450" y="3182341"/>
            <a:ext cx="8123100" cy="14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Will 2019-20 seasons continue? What’s next in store for international play? Get filled in.</a:t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5138" y="138125"/>
            <a:ext cx="2447925" cy="186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Will the English Premier League resume soon?  </a:t>
            </a:r>
            <a:endParaRPr/>
          </a:p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According to Sports Illustrated, the Premier League is hoping its clubs can resume training by May 18 at this time.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This would allow a return to games on June 8, meaning the season could be played out.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If the season cannot be finished, it will be interesting to see how the 2019-2020 season will be written in history, as Liverpool was running away with a 25 point lead. </a:t>
            </a: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9625" y="3177850"/>
            <a:ext cx="1772900" cy="99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6350" y="3653050"/>
            <a:ext cx="982500" cy="12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2025" y="3230475"/>
            <a:ext cx="1597625" cy="88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about other leagues?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Bundesliga said a while back they were hoping to resume play, or training at least, by May 9. Germany’s government, however, pushed their top soccer league’s season back by at least a week.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Like EPL, we could easily see Bundesliga not competing until June because the outbreak of COVID-19 is unpredictable as we’ve seen it.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Spanish government is also controlling the destinies of Spanish clubs, as their play will be put on hold for a while. 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6575" y="3487100"/>
            <a:ext cx="2379500" cy="13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8150" y="3487102"/>
            <a:ext cx="2314800" cy="138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is La Liga affected? </a:t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Officials are now saying that Spain’s best league definitely won’t be back before “the summer” (SI)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Spain’s government giving the description of a season is very vague, and could imply we don’t see professional soccer in Spain until mid-June or maybe even July.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Barcelona currently has a two point lead on Barcelona, so many fans want to see the 2019-20 season played out. </a:t>
            </a:r>
            <a:endParaRPr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6" y="3196546"/>
            <a:ext cx="1369650" cy="171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7200" y="3208763"/>
            <a:ext cx="27051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Will Serie A continue? </a:t>
            </a:r>
            <a:endParaRPr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Although Italy was affected greatly by the coronavirus disease, Serie A teams have currently been given the green light by their government to resume training on May 18.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There are 12 match days remaining, and Italy’s best professional soccer league plans to resume matches at the beginning of June, but Italy’s sports minister is not optimistic that a full return can happen (SI). </a:t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2200" y="2893225"/>
            <a:ext cx="1209500" cy="198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311700" y="143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TRT World Video</a:t>
            </a:r>
            <a:endParaRPr/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311700" y="7158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This clip, which is a little over four minutes, from TRT World describes how the COVID-19 outbreak is affecting the entire sports industry. </a:t>
            </a:r>
            <a:endParaRPr/>
          </a:p>
        </p:txBody>
      </p:sp>
      <p:pic>
        <p:nvPicPr>
          <p:cNvPr descr="From football to basketball, from the Olympics to Euro 2020, all these events have either been cancelled or postponed. Take a look at the toll the global sports industry has been facing so far.&#10;#Coronavirus #football #Tokyo2020Olympic Games&#10;&#10;Check out these playlists about Coronavirus&#10;&#10;Life Under Quarantine&#10;http://trt.world/Quarantine&#10;&#10;My Coronavirus Story&#10;http://trt.world/MyCstory&#10;&#10;Covid-19 playlist with instant stories from around the globe. (New updates everyday)&#10;http://trt.world/pandemic" id="100" name="Google Shape;100;p18" title="How badly has Covid-19 hit the sports industry?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4934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End of the Semester :(</a:t>
            </a:r>
            <a:endParaRPr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Unfortunately, the end of the spring semester at Marian means I will not be posting content as frequently as I have been.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 still plan to utilize this blog and WordPress in the future, as I believe it helps my creative process greatly.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Thanks to anyone who checked out the Strikers Professional Soccer Blog! Views are always very appreciated. </a:t>
            </a:r>
            <a:endParaRPr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800" y="2865775"/>
            <a:ext cx="2008225" cy="200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Acknowledgements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https://www.si.com/soccer/2020/04/28/europe-leagues-uefa-plan-return-dates-coronavirus-matches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https://www.youtube.com/watch?v=Q1si30RV11c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